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2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18"/>
  </p:notesMasterIdLst>
  <p:sldIdLst>
    <p:sldId id="281" r:id="rId2"/>
    <p:sldId id="282" r:id="rId3"/>
    <p:sldId id="295" r:id="rId4"/>
    <p:sldId id="296" r:id="rId5"/>
    <p:sldId id="297" r:id="rId6"/>
    <p:sldId id="28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</p:sldIdLst>
  <p:sldSz cx="9144000" cy="5143500" type="screen16x9"/>
  <p:notesSz cx="6858000" cy="9144000"/>
  <p:embeddedFontLst>
    <p:embeddedFont>
      <p:font typeface="黑体" panose="02010609060101010101" pitchFamily="49" charset="-122"/>
      <p:regular r:id="rId19"/>
    </p:embeddedFont>
    <p:embeddedFont>
      <p:font typeface="宋体" panose="02010600030101010101" pitchFamily="2" charset="-122"/>
      <p:regular r:id="rId20"/>
    </p:embeddedFont>
    <p:embeddedFont>
      <p:font typeface="Arial-SGK-TV" panose="020B0604020202020204" charset="0"/>
      <p:regular r:id="rId21"/>
      <p:bold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UVN Mau Tim 1" panose="00000400000000000000" pitchFamily="2" charset="0"/>
      <p:italic r:id="rId32"/>
    </p:embeddedFont>
    <p:embeddedFont>
      <p:font typeface="VNI-Avo" pitchFamily="2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44A"/>
    <a:srgbClr val="F2E8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81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heme" Target="theme/them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06C7A-AABC-41D9-86BE-887BF76D0F3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0D116-E096-4866-A84C-0BFDA394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22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87294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214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81000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63191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227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67160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84025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83539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83101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994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873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030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73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747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93039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21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183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75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344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698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268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585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99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85800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2021/10/1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858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85800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45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12.xml"/><Relationship Id="rId18" Type="http://schemas.openxmlformats.org/officeDocument/2006/relationships/image" Target="../media/image50.png"/><Relationship Id="rId26" Type="http://schemas.openxmlformats.org/officeDocument/2006/relationships/slide" Target="slide16.xml"/><Relationship Id="rId3" Type="http://schemas.openxmlformats.org/officeDocument/2006/relationships/audio" Target="../media/audio2.wav"/><Relationship Id="rId21" Type="http://schemas.openxmlformats.org/officeDocument/2006/relationships/image" Target="../media/image52.gif"/><Relationship Id="rId7" Type="http://schemas.microsoft.com/office/2007/relationships/hdphoto" Target="../media/hdphoto4.wdp"/><Relationship Id="rId12" Type="http://schemas.openxmlformats.org/officeDocument/2006/relationships/image" Target="../media/image47.png"/><Relationship Id="rId17" Type="http://schemas.openxmlformats.org/officeDocument/2006/relationships/slide" Target="slide14.xml"/><Relationship Id="rId25" Type="http://schemas.openxmlformats.org/officeDocument/2006/relationships/image" Target="../media/image56.emf"/><Relationship Id="rId2" Type="http://schemas.openxmlformats.org/officeDocument/2006/relationships/audio" Target="../media/audio1.wav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24" Type="http://schemas.openxmlformats.org/officeDocument/2006/relationships/image" Target="../media/image55.gif"/><Relationship Id="rId5" Type="http://schemas.openxmlformats.org/officeDocument/2006/relationships/image" Target="../media/image41.png"/><Relationship Id="rId15" Type="http://schemas.openxmlformats.org/officeDocument/2006/relationships/slide" Target="slide13.xml"/><Relationship Id="rId23" Type="http://schemas.openxmlformats.org/officeDocument/2006/relationships/image" Target="../media/image54.gif"/><Relationship Id="rId28" Type="http://schemas.openxmlformats.org/officeDocument/2006/relationships/image" Target="../media/image58.png"/><Relationship Id="rId10" Type="http://schemas.openxmlformats.org/officeDocument/2006/relationships/image" Target="../media/image45.png"/><Relationship Id="rId19" Type="http://schemas.openxmlformats.org/officeDocument/2006/relationships/slide" Target="slide15.xml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48.png"/><Relationship Id="rId22" Type="http://schemas.openxmlformats.org/officeDocument/2006/relationships/image" Target="../media/image53.gif"/><Relationship Id="rId27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57.png"/><Relationship Id="rId3" Type="http://schemas.openxmlformats.org/officeDocument/2006/relationships/audio" Target="../media/audio3.wav"/><Relationship Id="rId7" Type="http://schemas.openxmlformats.org/officeDocument/2006/relationships/image" Target="../media/image58.png"/><Relationship Id="rId12" Type="http://schemas.openxmlformats.org/officeDocument/2006/relationships/slide" Target="slide11.xml"/><Relationship Id="rId17" Type="http://schemas.openxmlformats.org/officeDocument/2006/relationships/image" Target="../media/image67.gif"/><Relationship Id="rId2" Type="http://schemas.openxmlformats.org/officeDocument/2006/relationships/notesSlide" Target="../notesSlides/notesSlide8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11" Type="http://schemas.openxmlformats.org/officeDocument/2006/relationships/image" Target="../media/image56.emf"/><Relationship Id="rId5" Type="http://schemas.openxmlformats.org/officeDocument/2006/relationships/image" Target="../media/image61.png"/><Relationship Id="rId15" Type="http://schemas.openxmlformats.org/officeDocument/2006/relationships/image" Target="../media/image66.png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Relationship Id="rId1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65.png"/><Relationship Id="rId3" Type="http://schemas.openxmlformats.org/officeDocument/2006/relationships/audio" Target="../media/audio3.wav"/><Relationship Id="rId7" Type="http://schemas.openxmlformats.org/officeDocument/2006/relationships/image" Target="../media/image67.gif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11" Type="http://schemas.openxmlformats.org/officeDocument/2006/relationships/image" Target="../media/image57.png"/><Relationship Id="rId5" Type="http://schemas.openxmlformats.org/officeDocument/2006/relationships/slide" Target="slide1.xml"/><Relationship Id="rId15" Type="http://schemas.microsoft.com/office/2007/relationships/hdphoto" Target="../media/hdphoto5.wdp"/><Relationship Id="rId10" Type="http://schemas.openxmlformats.org/officeDocument/2006/relationships/slide" Target="slide11.xml"/><Relationship Id="rId4" Type="http://schemas.openxmlformats.org/officeDocument/2006/relationships/image" Target="../media/image64.png"/><Relationship Id="rId9" Type="http://schemas.openxmlformats.org/officeDocument/2006/relationships/image" Target="../media/image70.png"/><Relationship Id="rId1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66.png"/><Relationship Id="rId3" Type="http://schemas.openxmlformats.org/officeDocument/2006/relationships/audio" Target="../media/audio3.wav"/><Relationship Id="rId7" Type="http://schemas.openxmlformats.org/officeDocument/2006/relationships/image" Target="../media/image73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emf"/><Relationship Id="rId11" Type="http://schemas.openxmlformats.org/officeDocument/2006/relationships/image" Target="../media/image57.png"/><Relationship Id="rId5" Type="http://schemas.openxmlformats.org/officeDocument/2006/relationships/image" Target="../media/image64.png"/><Relationship Id="rId10" Type="http://schemas.openxmlformats.org/officeDocument/2006/relationships/slide" Target="slide11.xml"/><Relationship Id="rId4" Type="http://schemas.openxmlformats.org/officeDocument/2006/relationships/image" Target="../media/image72.png"/><Relationship Id="rId9" Type="http://schemas.openxmlformats.org/officeDocument/2006/relationships/image" Target="../media/image67.gif"/><Relationship Id="rId1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microsoft.com/office/2007/relationships/hdphoto" Target="../media/hdphoto5.wdp"/><Relationship Id="rId3" Type="http://schemas.openxmlformats.org/officeDocument/2006/relationships/audio" Target="../media/audio3.wav"/><Relationship Id="rId7" Type="http://schemas.openxmlformats.org/officeDocument/2006/relationships/image" Target="../media/image67.gif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emf"/><Relationship Id="rId11" Type="http://schemas.openxmlformats.org/officeDocument/2006/relationships/image" Target="../media/image65.png"/><Relationship Id="rId5" Type="http://schemas.openxmlformats.org/officeDocument/2006/relationships/image" Target="../media/image64.png"/><Relationship Id="rId15" Type="http://schemas.openxmlformats.org/officeDocument/2006/relationships/image" Target="../media/image77.png"/><Relationship Id="rId10" Type="http://schemas.openxmlformats.org/officeDocument/2006/relationships/image" Target="../media/image57.png"/><Relationship Id="rId4" Type="http://schemas.openxmlformats.org/officeDocument/2006/relationships/image" Target="../media/image74.png"/><Relationship Id="rId9" Type="http://schemas.openxmlformats.org/officeDocument/2006/relationships/slide" Target="slide11.xml"/><Relationship Id="rId1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9" y="3447"/>
            <a:ext cx="9092681" cy="513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38" y="610947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143" y="265405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4314" y="226628"/>
            <a:ext cx="1876787" cy="8737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DEA3EA-B0FB-4F48-A49E-C7FC5ADBC4C4}"/>
              </a:ext>
            </a:extLst>
          </p:cNvPr>
          <p:cNvSpPr txBox="1"/>
          <p:nvPr/>
        </p:nvSpPr>
        <p:spPr>
          <a:xfrm>
            <a:off x="1492437" y="100562"/>
            <a:ext cx="6237541" cy="74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27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UÛY BAN NHAÂN DAÂN HUYEÄN NHAØ BEØ </a:t>
            </a:r>
          </a:p>
          <a:p>
            <a:pPr algn="ctr" defTabSz="6857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27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TRÖÔØNG TIEÅU HOÏC NGUYEÃN VIEÄT HOÀNG</a:t>
            </a:r>
            <a:endParaRPr lang="en-US" sz="2431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C04839-09B0-4ABC-B103-0F92E1E58C73}"/>
              </a:ext>
            </a:extLst>
          </p:cNvPr>
          <p:cNvSpPr txBox="1"/>
          <p:nvPr/>
        </p:nvSpPr>
        <p:spPr>
          <a:xfrm>
            <a:off x="1492437" y="2619540"/>
            <a:ext cx="6237541" cy="1214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31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6857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31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CHÖÔNG TRÌNH HOÏC TAÏI NHAØ</a:t>
            </a:r>
          </a:p>
          <a:p>
            <a:pPr algn="ctr" defTabSz="6857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3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MOÂN TÖÏ NHIEÂN VAØ XAÕ HOÄI</a:t>
            </a:r>
          </a:p>
        </p:txBody>
      </p:sp>
    </p:spTree>
    <p:extLst>
      <p:ext uri="{BB962C8B-B14F-4D97-AF65-F5344CB8AC3E}">
        <p14:creationId xmlns:p14="http://schemas.microsoft.com/office/powerpoint/2010/main" val="393722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777" y="633902"/>
            <a:ext cx="3501489" cy="2203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28" b="93773" l="8824" r="95752">
                        <a14:foregroundMark x1="20261" y1="21612" x2="21895" y2="9890"/>
                        <a14:foregroundMark x1="20261" y1="11355" x2="31699" y2="5128"/>
                        <a14:foregroundMark x1="26797" y1="9890" x2="35948" y2="15018"/>
                        <a14:foregroundMark x1="32680" y1="6227" x2="44444" y2="5495"/>
                        <a14:foregroundMark x1="50000" y1="9524" x2="57190" y2="20879"/>
                        <a14:foregroundMark x1="77124" y1="80586" x2="77124" y2="80586"/>
                        <a14:foregroundMark x1="70261" y1="66300" x2="81373" y2="62637"/>
                        <a14:foregroundMark x1="21895" y1="25641" x2="52288" y2="28571"/>
                        <a14:foregroundMark x1="14052" y1="66300" x2="19281" y2="61905"/>
                        <a14:foregroundMark x1="44444" y1="18315" x2="51634" y2="18315"/>
                        <a14:foregroundMark x1="24510" y1="75458" x2="31699" y2="74725"/>
                        <a14:foregroundMark x1="27124" y1="61172" x2="38889" y2="61172"/>
                        <a14:foregroundMark x1="37255" y1="65568" x2="43791" y2="66667"/>
                        <a14:foregroundMark x1="45098" y1="66300" x2="51634" y2="64469"/>
                        <a14:foregroundMark x1="57516" y1="51282" x2="65033" y2="65201"/>
                        <a14:foregroundMark x1="20588" y1="73260" x2="21569" y2="64103"/>
                        <a14:foregroundMark x1="21569" y1="63370" x2="21569" y2="63370"/>
                        <a14:foregroundMark x1="11111" y1="75824" x2="26797" y2="80586"/>
                        <a14:foregroundMark x1="35948" y1="81319" x2="49673" y2="81319"/>
                        <a14:foregroundMark x1="57190" y1="80586" x2="73529" y2="69963"/>
                        <a14:foregroundMark x1="69608" y1="82784" x2="80065" y2="66667"/>
                        <a14:foregroundMark x1="82353" y1="62637" x2="85294" y2="90110"/>
                        <a14:foregroundMark x1="90196" y1="86813" x2="92484" y2="80586"/>
                        <a14:foregroundMark x1="94118" y1="78755" x2="94118" y2="78755"/>
                        <a14:foregroundMark x1="68301" y1="92308" x2="68301" y2="9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51" y="759818"/>
            <a:ext cx="3951712" cy="3525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83" b="94834" l="5392" r="90441">
                        <a14:foregroundMark x1="7353" y1="6273" x2="16667" y2="3321"/>
                        <a14:foregroundMark x1="17647" y1="4797" x2="34069" y2="9225"/>
                        <a14:foregroundMark x1="33333" y1="9594" x2="38480" y2="19926"/>
                        <a14:foregroundMark x1="18627" y1="13284" x2="27696" y2="19557"/>
                        <a14:foregroundMark x1="8578" y1="15129" x2="15931" y2="18450"/>
                        <a14:foregroundMark x1="52941" y1="19557" x2="52941" y2="19557"/>
                        <a14:foregroundMark x1="5637" y1="11808" x2="5637" y2="11808"/>
                        <a14:foregroundMark x1="23284" y1="25461" x2="23284" y2="53875"/>
                        <a14:foregroundMark x1="38480" y1="15867" x2="89706" y2="16236"/>
                        <a14:foregroundMark x1="89461" y1="16605" x2="90441" y2="94465"/>
                        <a14:foregroundMark x1="83088" y1="23247" x2="83088" y2="23247"/>
                        <a14:foregroundMark x1="78186" y1="26937" x2="78186" y2="26937"/>
                        <a14:foregroundMark x1="79412" y1="51661" x2="79412" y2="51661"/>
                        <a14:foregroundMark x1="69853" y1="29889" x2="69853" y2="29889"/>
                        <a14:foregroundMark x1="66422" y1="23985" x2="66422" y2="23985"/>
                        <a14:foregroundMark x1="37500" y1="25830" x2="37500" y2="25830"/>
                        <a14:foregroundMark x1="37990" y1="25461" x2="37990" y2="25461"/>
                        <a14:foregroundMark x1="31127" y1="32841" x2="31127" y2="32841"/>
                        <a14:foregroundMark x1="27696" y1="21402" x2="35784" y2="19926"/>
                        <a14:foregroundMark x1="47304" y1="23616" x2="54657" y2="25830"/>
                        <a14:foregroundMark x1="31618" y1="58303" x2="31618" y2="58303"/>
                        <a14:foregroundMark x1="27451" y1="61255" x2="30147" y2="47601"/>
                        <a14:foregroundMark x1="25980" y1="25461" x2="27696" y2="44280"/>
                        <a14:foregroundMark x1="37010" y1="55351" x2="37010" y2="55351"/>
                        <a14:foregroundMark x1="43382" y1="84502" x2="43382" y2="84502"/>
                        <a14:foregroundMark x1="33333" y1="80812" x2="33333" y2="80812"/>
                        <a14:foregroundMark x1="24510" y1="76753" x2="25245" y2="92620"/>
                        <a14:foregroundMark x1="23775" y1="76753" x2="24020" y2="92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423114"/>
            <a:ext cx="4543375" cy="30177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9606"/>
            <a:ext cx="828571" cy="7809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95371" y="186032"/>
            <a:ext cx="63723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2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ứng</a:t>
            </a:r>
            <a:r>
              <a:rPr lang="en-US" sz="2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xử</a:t>
            </a:r>
            <a:r>
              <a:rPr lang="en-US" sz="2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1220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2495" b="28986"/>
          <a:stretch/>
        </p:blipFill>
        <p:spPr>
          <a:xfrm>
            <a:off x="3216115" y="583525"/>
            <a:ext cx="1576196" cy="195222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30988"/>
          <a:stretch/>
        </p:blipFill>
        <p:spPr>
          <a:xfrm>
            <a:off x="3275021" y="2424811"/>
            <a:ext cx="1481328" cy="1870928"/>
          </a:xfrm>
          <a:prstGeom prst="rect">
            <a:avLst/>
          </a:prstGeom>
        </p:spPr>
      </p:pic>
      <p:pic>
        <p:nvPicPr>
          <p:cNvPr id="19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6018686" y="2626644"/>
            <a:ext cx="2082971" cy="2100722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7" b="34568"/>
          <a:stretch/>
        </p:blipFill>
        <p:spPr>
          <a:xfrm>
            <a:off x="6018687" y="670857"/>
            <a:ext cx="1615202" cy="1801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9777"/>
            <a:ext cx="9143996" cy="5142595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694" y="789798"/>
            <a:ext cx="2414225" cy="168264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785" y="804560"/>
            <a:ext cx="2409653" cy="1691787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694" y="2561520"/>
            <a:ext cx="2395936" cy="1668925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86" y="2545057"/>
            <a:ext cx="2382218" cy="1668925"/>
          </a:xfrm>
          <a:prstGeom prst="rect">
            <a:avLst/>
          </a:prstGeom>
        </p:spPr>
      </p:pic>
      <p:pic>
        <p:nvPicPr>
          <p:cNvPr id="40" name="1a">
            <a:hlinkClick r:id="rId13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266" y="804561"/>
            <a:ext cx="2409653" cy="1734220"/>
          </a:xfrm>
          <a:prstGeom prst="rect">
            <a:avLst/>
          </a:prstGeom>
        </p:spPr>
      </p:pic>
      <p:pic>
        <p:nvPicPr>
          <p:cNvPr id="41" name="2a">
            <a:hlinkClick r:id="rId15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767" y="828406"/>
            <a:ext cx="2403902" cy="1728803"/>
          </a:xfrm>
          <a:prstGeom prst="rect">
            <a:avLst/>
          </a:prstGeom>
        </p:spPr>
      </p:pic>
      <p:pic>
        <p:nvPicPr>
          <p:cNvPr id="42" name="3a">
            <a:hlinkClick r:id="rId17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701" y="2558189"/>
            <a:ext cx="2382218" cy="1718471"/>
          </a:xfrm>
          <a:prstGeom prst="rect">
            <a:avLst/>
          </a:prstGeom>
        </p:spPr>
      </p:pic>
      <p:pic>
        <p:nvPicPr>
          <p:cNvPr id="43" name="4a">
            <a:hlinkClick r:id="rId19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85" y="2545267"/>
            <a:ext cx="2380094" cy="173139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8586311" y="2139143"/>
            <a:ext cx="277160" cy="224845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283821" y="1798378"/>
            <a:ext cx="722936" cy="6925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69" y="3701194"/>
            <a:ext cx="379718" cy="379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05" y="108462"/>
            <a:ext cx="651482" cy="483182"/>
          </a:xfrm>
          <a:prstGeom prst="rect">
            <a:avLst/>
          </a:prstGeom>
        </p:spPr>
      </p:pic>
      <p:pic>
        <p:nvPicPr>
          <p:cNvPr id="22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1425">
            <a:off x="1329082" y="295171"/>
            <a:ext cx="919007" cy="880409"/>
          </a:xfrm>
          <a:prstGeom prst="rect">
            <a:avLst/>
          </a:prstGeom>
        </p:spPr>
      </p:pic>
      <p:grpSp>
        <p:nvGrpSpPr>
          <p:cNvPr id="23" name="组合 83"/>
          <p:cNvGrpSpPr/>
          <p:nvPr/>
        </p:nvGrpSpPr>
        <p:grpSpPr>
          <a:xfrm>
            <a:off x="-60001" y="4433426"/>
            <a:ext cx="9143998" cy="842522"/>
            <a:chOff x="-17585" y="5729324"/>
            <a:chExt cx="12191997" cy="1123362"/>
          </a:xfrm>
        </p:grpSpPr>
        <p:pic>
          <p:nvPicPr>
            <p:cNvPr id="24" name="图片 84"/>
            <p:cNvPicPr>
              <a:picLocks noChangeAspect="1"/>
            </p:cNvPicPr>
            <p:nvPr/>
          </p:nvPicPr>
          <p:blipFill rotWithShape="1">
            <a:blip r:embed="rId2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5" name="图片 85"/>
            <p:cNvPicPr>
              <a:picLocks noChangeAspect="1"/>
            </p:cNvPicPr>
            <p:nvPr/>
          </p:nvPicPr>
          <p:blipFill rotWithShape="1">
            <a:blip r:embed="rId25"/>
            <a:srcRect r="21459"/>
            <a:stretch/>
          </p:blipFill>
          <p:spPr>
            <a:xfrm>
              <a:off x="5386751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4" name="Picture 3">
            <a:hlinkClick r:id="rId26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6686133" y="4103254"/>
            <a:ext cx="1672274" cy="518254"/>
          </a:xfrm>
          <a:prstGeom prst="rect">
            <a:avLst/>
          </a:prstGeom>
        </p:spPr>
      </p:pic>
      <p:pic>
        <p:nvPicPr>
          <p:cNvPr id="27" name="Picture 2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7383689" y="237630"/>
            <a:ext cx="277160" cy="224845"/>
          </a:xfrm>
          <a:prstGeom prst="rect">
            <a:avLst/>
          </a:prstGeom>
        </p:spPr>
      </p:pic>
      <p:pic>
        <p:nvPicPr>
          <p:cNvPr id="28" name="Picture 2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573456" y="695341"/>
            <a:ext cx="277160" cy="224845"/>
          </a:xfrm>
          <a:prstGeom prst="rect">
            <a:avLst/>
          </a:prstGeom>
        </p:spPr>
      </p:pic>
      <p:grpSp>
        <p:nvGrpSpPr>
          <p:cNvPr id="30" name="nam"/>
          <p:cNvGrpSpPr/>
          <p:nvPr/>
        </p:nvGrpSpPr>
        <p:grpSpPr>
          <a:xfrm>
            <a:off x="7999779" y="3940684"/>
            <a:ext cx="1289245" cy="985485"/>
            <a:chOff x="1631991" y="5087828"/>
            <a:chExt cx="1718993" cy="1313980"/>
          </a:xfrm>
        </p:grpSpPr>
        <p:pic>
          <p:nvPicPr>
            <p:cNvPr id="31" name="图片 75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33" name="图片 76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0866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0000" flipH="1">
            <a:off x="5848129" y="3847404"/>
            <a:ext cx="1060934" cy="1047332"/>
          </a:xfrm>
          <a:prstGeom prst="rect">
            <a:avLst/>
          </a:prstGeom>
        </p:spPr>
      </p:pic>
      <p:pic>
        <p:nvPicPr>
          <p:cNvPr id="34" name="图片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3604560" y="3838939"/>
            <a:ext cx="914973" cy="954326"/>
          </a:xfrm>
          <a:prstGeom prst="rect">
            <a:avLst/>
          </a:prstGeom>
        </p:spPr>
      </p:pic>
      <p:pic>
        <p:nvPicPr>
          <p:cNvPr id="35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0000">
            <a:off x="1352858" y="3869799"/>
            <a:ext cx="907499" cy="969659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-353905" y="3974716"/>
            <a:ext cx="1289245" cy="985485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9" name="图片 7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17" y="160132"/>
            <a:ext cx="1038858" cy="714215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7330821" y="22000"/>
            <a:ext cx="2048705" cy="672476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1" y="4354627"/>
            <a:ext cx="9152792" cy="84252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11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11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429103" y="215192"/>
            <a:ext cx="6144953" cy="13930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giáo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giảng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Bảo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quay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xuống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Chi. </a:t>
            </a:r>
          </a:p>
          <a:p>
            <a:pPr algn="ctr"/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1" name="Picture 30">
            <a:hlinkClick r:id="rId12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 rot="10800000">
            <a:off x="6988890" y="4238355"/>
            <a:ext cx="1707719" cy="63282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6854248" y="-181290"/>
            <a:ext cx="2415774" cy="7929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769" y="1724495"/>
            <a:ext cx="1174271" cy="119562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585769" y="2920117"/>
            <a:ext cx="1174271" cy="56603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ĐÚNG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hotocopy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718" y="1704021"/>
            <a:ext cx="1174271" cy="1195622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5072718" y="2899643"/>
            <a:ext cx="1174271" cy="566033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SAI</a:t>
            </a:r>
          </a:p>
        </p:txBody>
      </p:sp>
      <p:pic>
        <p:nvPicPr>
          <p:cNvPr id="26" name="Picture 2" descr="Free Clapping Cliparts, Download Free Clip Art, Free Clip Art on ...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22" y="2488054"/>
            <a:ext cx="931938" cy="93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28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4" grpId="1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7330821" y="22000"/>
            <a:ext cx="2048705" cy="672476"/>
          </a:xfrm>
          <a:prstGeom prst="rect">
            <a:avLst/>
          </a:prstGeom>
        </p:spPr>
      </p:pic>
      <p:sp>
        <p:nvSpPr>
          <p:cNvPr id="30" name="Rectangle 29">
            <a:hlinkClick r:id="rId5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115249" y="2228177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19" name="图片 7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29" y="121181"/>
            <a:ext cx="941465" cy="789963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6854248" y="-181290"/>
            <a:ext cx="2415774" cy="792964"/>
          </a:xfrm>
          <a:prstGeom prst="rect">
            <a:avLst/>
          </a:prstGeom>
        </p:spPr>
      </p:pic>
      <p:pic>
        <p:nvPicPr>
          <p:cNvPr id="20" name="Picture 2" descr="Free Clapping Cliparts, Download Free Clip Art, Free Clip Art on ...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73" y="1762208"/>
            <a:ext cx="931938" cy="93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"/>
          <p:cNvGrpSpPr/>
          <p:nvPr/>
        </p:nvGrpSpPr>
        <p:grpSpPr>
          <a:xfrm>
            <a:off x="6250" y="4248149"/>
            <a:ext cx="9137750" cy="973521"/>
            <a:chOff x="-175847" y="4352544"/>
            <a:chExt cx="12685193" cy="2505456"/>
          </a:xfrm>
        </p:grpSpPr>
        <p:pic>
          <p:nvPicPr>
            <p:cNvPr id="23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4" name="图片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505110" cy="2304288"/>
            </a:xfrm>
            <a:prstGeom prst="rect">
              <a:avLst/>
            </a:prstGeom>
          </p:spPr>
        </p:pic>
      </p:grpSp>
      <p:pic>
        <p:nvPicPr>
          <p:cNvPr id="31" name="Picture 30">
            <a:hlinkClick r:id="rId10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 rot="10800000">
            <a:off x="7097337" y="4328099"/>
            <a:ext cx="1707719" cy="632824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429103" y="215192"/>
            <a:ext cx="6144953" cy="13930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Nam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quên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bút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chì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. Ly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lấy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bút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mình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mượn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. 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rial-SGK-TV" pitchFamily="2" charset="0"/>
              <a:ea typeface="Cambria" pitchFamily="18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35" y="1885950"/>
            <a:ext cx="3490507" cy="349050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978" y="1637957"/>
            <a:ext cx="1174271" cy="1195622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4940978" y="2833579"/>
            <a:ext cx="1174271" cy="56603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ĐÚNG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hotocopy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927" y="1617483"/>
            <a:ext cx="1174271" cy="1195622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7427927" y="2813105"/>
            <a:ext cx="1174271" cy="566033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3148843301"/>
      </p:ext>
    </p:extLst>
  </p:cSld>
  <p:clrMapOvr>
    <a:masterClrMapping/>
  </p:clrMapOvr>
  <p:transition spd="slow" advClick="0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42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9" grpId="0" animBg="1"/>
          <p:bldP spid="37" grpId="0" animBg="1"/>
          <p:bldP spid="3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42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9" grpId="0" animBg="1"/>
          <p:bldP spid="37" grpId="0" animBg="1"/>
          <p:bldP spid="37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图片 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16" y="310404"/>
            <a:ext cx="963108" cy="725036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7330821" y="22000"/>
            <a:ext cx="2048705" cy="672476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3188" y="4296993"/>
            <a:ext cx="9152792" cy="84252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6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591" y="2116261"/>
            <a:ext cx="1376257" cy="3003434"/>
          </a:xfrm>
          <a:prstGeom prst="rect">
            <a:avLst/>
          </a:prstGeom>
        </p:spPr>
      </p:pic>
      <p:grpSp>
        <p:nvGrpSpPr>
          <p:cNvPr id="27" name="组合 23"/>
          <p:cNvGrpSpPr/>
          <p:nvPr/>
        </p:nvGrpSpPr>
        <p:grpSpPr>
          <a:xfrm>
            <a:off x="7933719" y="2569213"/>
            <a:ext cx="2222997" cy="2445323"/>
            <a:chOff x="8586522" y="2927265"/>
            <a:chExt cx="3566848" cy="3923574"/>
          </a:xfrm>
        </p:grpSpPr>
        <p:pic>
          <p:nvPicPr>
            <p:cNvPr id="30" name="图片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6522" y="2927265"/>
              <a:ext cx="1797892" cy="3923574"/>
            </a:xfrm>
            <a:prstGeom prst="rect">
              <a:avLst/>
            </a:prstGeom>
          </p:spPr>
        </p:pic>
        <p:pic>
          <p:nvPicPr>
            <p:cNvPr id="31" name="图片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9374" y="2927265"/>
              <a:ext cx="1797892" cy="3923574"/>
            </a:xfrm>
            <a:prstGeom prst="rect">
              <a:avLst/>
            </a:prstGeom>
          </p:spPr>
        </p:pic>
        <p:pic>
          <p:nvPicPr>
            <p:cNvPr id="32" name="图片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2426" y="2927265"/>
              <a:ext cx="1797892" cy="3923574"/>
            </a:xfrm>
            <a:prstGeom prst="rect">
              <a:avLst/>
            </a:prstGeom>
          </p:spPr>
        </p:pic>
        <p:pic>
          <p:nvPicPr>
            <p:cNvPr id="33" name="图片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5478" y="2927265"/>
              <a:ext cx="1797892" cy="3923574"/>
            </a:xfrm>
            <a:prstGeom prst="rect">
              <a:avLst/>
            </a:prstGeom>
          </p:spPr>
        </p:pic>
      </p:grpSp>
      <p:pic>
        <p:nvPicPr>
          <p:cNvPr id="34" name="图片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4" t="-4245" b="82582"/>
          <a:stretch/>
        </p:blipFill>
        <p:spPr>
          <a:xfrm flipH="1">
            <a:off x="553945" y="3386044"/>
            <a:ext cx="314715" cy="408446"/>
          </a:xfrm>
          <a:prstGeom prst="rect">
            <a:avLst/>
          </a:prstGeom>
        </p:spPr>
      </p:pic>
      <p:pic>
        <p:nvPicPr>
          <p:cNvPr id="37" name="Picture 2" descr="Free Clapping Cliparts, Download Free Clip Art, Free Clip Art on ...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81286" y="3425603"/>
            <a:ext cx="931938" cy="93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hlinkClick r:id="rId10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 rot="10800000">
            <a:off x="6364196" y="3980580"/>
            <a:ext cx="1707719" cy="63282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1596717" y="215193"/>
            <a:ext cx="7076103" cy="9352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Mai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chậm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. Lan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hộ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. 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rial-SGK-TV" pitchFamily="2" charset="0"/>
              <a:ea typeface="Cambria" pitchFamily="18" charset="0"/>
              <a:cs typeface="Arial-SGK-TV" pitchFamily="2" charset="0"/>
            </a:endParaRPr>
          </a:p>
        </p:txBody>
      </p:sp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6854248" y="-181290"/>
            <a:ext cx="2415774" cy="79296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769" y="1724495"/>
            <a:ext cx="1174271" cy="1195622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2585769" y="2920117"/>
            <a:ext cx="1174271" cy="56603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ĐÚNG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718" y="1704021"/>
            <a:ext cx="1174271" cy="1195622"/>
          </a:xfrm>
          <a:prstGeom prst="rect">
            <a:avLst/>
          </a:prstGeom>
        </p:spPr>
      </p:pic>
      <p:sp>
        <p:nvSpPr>
          <p:cNvPr id="43" name="Rounded Rectangle 42"/>
          <p:cNvSpPr/>
          <p:nvPr/>
        </p:nvSpPr>
        <p:spPr>
          <a:xfrm>
            <a:off x="5072718" y="2899643"/>
            <a:ext cx="1174271" cy="566033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170280670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  <p:bldP spid="29" grpId="1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0749" y="3269115"/>
            <a:ext cx="1216481" cy="1774955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7330821" y="22000"/>
            <a:ext cx="2048705" cy="672476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3188" y="4296993"/>
            <a:ext cx="9152792" cy="84252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4" name="图片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4" t="-4245" b="82582"/>
          <a:stretch/>
        </p:blipFill>
        <p:spPr>
          <a:xfrm flipH="1">
            <a:off x="7139302" y="2011669"/>
            <a:ext cx="314715" cy="408446"/>
          </a:xfrm>
          <a:prstGeom prst="rect">
            <a:avLst/>
          </a:prstGeom>
        </p:spPr>
      </p:pic>
      <p:pic>
        <p:nvPicPr>
          <p:cNvPr id="35" name="图片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4" t="-4245" b="82582"/>
          <a:stretch/>
        </p:blipFill>
        <p:spPr>
          <a:xfrm>
            <a:off x="7627461" y="515788"/>
            <a:ext cx="314715" cy="408446"/>
          </a:xfrm>
          <a:prstGeom prst="rect">
            <a:avLst/>
          </a:prstGeom>
        </p:spPr>
      </p:pic>
      <p:pic>
        <p:nvPicPr>
          <p:cNvPr id="37" name="Picture 2" descr="Free Clapping Cliparts, Download Free Clip Art, Free Clip Art on ...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5782" y="3427345"/>
            <a:ext cx="667754" cy="66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图片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3" y="204419"/>
            <a:ext cx="1006394" cy="789963"/>
          </a:xfrm>
          <a:prstGeom prst="rect">
            <a:avLst/>
          </a:prstGeom>
        </p:spPr>
      </p:pic>
      <p:pic>
        <p:nvPicPr>
          <p:cNvPr id="47" name="Picture 46">
            <a:hlinkClick r:id="rId9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 rot="10800000">
            <a:off x="6860360" y="3980581"/>
            <a:ext cx="1707719" cy="632824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1239659" y="167809"/>
            <a:ext cx="7076103" cy="13659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Tan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trưởng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hô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xếp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ngay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ngắn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. </a:t>
            </a:r>
          </a:p>
        </p:txBody>
      </p:sp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6854248" y="-181290"/>
            <a:ext cx="2415774" cy="7929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55" y="1537722"/>
            <a:ext cx="1174271" cy="1195622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04355" y="2733344"/>
            <a:ext cx="1174271" cy="56603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ĐÚNG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304" y="1517248"/>
            <a:ext cx="1174271" cy="1195622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3191304" y="2712870"/>
            <a:ext cx="1174271" cy="566033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SGK-TV" pitchFamily="2" charset="0"/>
                <a:cs typeface="Arial-SGK-TV" pitchFamily="2" charset="0"/>
              </a:rPr>
              <a:t>SAI</a:t>
            </a:r>
          </a:p>
        </p:txBody>
      </p:sp>
      <p:pic>
        <p:nvPicPr>
          <p:cNvPr id="46" name="图片 1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3"/>
          <a:stretch/>
        </p:blipFill>
        <p:spPr>
          <a:xfrm>
            <a:off x="7418349" y="1150434"/>
            <a:ext cx="1721255" cy="11504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811" y="2483833"/>
            <a:ext cx="5132866" cy="261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4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63" presetClass="path" presetSubtype="0" accel="50000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0 E" pathEditMode="relative" ptsTypes="" p14:bounceEnd="52000">
                                          <p:cBhvr>
                                            <p:cTn id="11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42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7" grpId="0" animBg="1"/>
          <p:bldP spid="29" grpId="0" animBg="1"/>
          <p:bldP spid="29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63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0 E" pathEditMode="relative" ptsTypes="">
                                          <p:cBhvr>
                                            <p:cTn id="11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42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7" grpId="0" animBg="1"/>
          <p:bldP spid="29" grpId="0" animBg="1"/>
          <p:bldP spid="29" grpId="1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9" y="3447"/>
            <a:ext cx="9092681" cy="513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8708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346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7" name="图片 64546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4314" y="226628"/>
            <a:ext cx="1876787" cy="8737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35" y="226628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7"/>
          <p:cNvSpPr/>
          <p:nvPr/>
        </p:nvSpPr>
        <p:spPr>
          <a:xfrm>
            <a:off x="2450181" y="3040785"/>
            <a:ext cx="4688032" cy="1520393"/>
          </a:xfrm>
          <a:prstGeom prst="rect">
            <a:avLst/>
          </a:prstGeom>
          <a:noFill/>
        </p:spPr>
        <p:txBody>
          <a:bodyPr wrap="none" lIns="49634" tIns="24817" rIns="49634" bIns="24817">
            <a:spAutoFit/>
          </a:bodyPr>
          <a:lstStyle/>
          <a:p>
            <a:pPr algn="ctr"/>
            <a:r>
              <a:rPr lang="en-US" sz="4777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  <a:cs typeface="Arial-SGK-TV" pitchFamily="2" charset="0"/>
              </a:rPr>
              <a:t>Chaøo</a:t>
            </a:r>
            <a:r>
              <a:rPr lang="en-US" sz="4777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  <a:cs typeface="Arial-SGK-TV" pitchFamily="2" charset="0"/>
              </a:rPr>
              <a:t> </a:t>
            </a:r>
            <a:r>
              <a:rPr lang="en-US" sz="4777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  <a:cs typeface="Arial-SGK-TV" pitchFamily="2" charset="0"/>
              </a:rPr>
              <a:t>taïm</a:t>
            </a:r>
            <a:r>
              <a:rPr lang="en-US" sz="4777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  <a:cs typeface="Arial-SGK-TV" pitchFamily="2" charset="0"/>
              </a:rPr>
              <a:t> </a:t>
            </a:r>
            <a:r>
              <a:rPr lang="en-US" sz="4777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  <a:cs typeface="Arial-SGK-TV" pitchFamily="2" charset="0"/>
              </a:rPr>
              <a:t>bieät</a:t>
            </a:r>
            <a:r>
              <a:rPr lang="en-US" sz="4777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  <a:cs typeface="Arial-SGK-TV" pitchFamily="2" charset="0"/>
              </a:rPr>
              <a:t> </a:t>
            </a:r>
          </a:p>
          <a:p>
            <a:pPr algn="ctr"/>
            <a:r>
              <a:rPr lang="en-US" sz="4777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  <a:cs typeface="Arial-SGK-TV" pitchFamily="2" charset="0"/>
              </a:rPr>
              <a:t>caùc</a:t>
            </a:r>
            <a:r>
              <a:rPr lang="en-US" sz="4777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  <a:cs typeface="Arial-SGK-TV" pitchFamily="2" charset="0"/>
              </a:rPr>
              <a:t> </a:t>
            </a:r>
            <a:r>
              <a:rPr lang="en-US" sz="4777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  <a:cs typeface="Arial-SGK-TV" pitchFamily="2" charset="0"/>
              </a:rPr>
              <a:t>em</a:t>
            </a:r>
            <a:r>
              <a:rPr lang="en-US" sz="4777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  <a:cs typeface="Arial-SGK-TV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8376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4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5" y="360191"/>
            <a:ext cx="9106468" cy="4791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4644" y="2607511"/>
            <a:ext cx="3866458" cy="28953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4824048" y="1282212"/>
            <a:ext cx="2093074" cy="359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814474">
              <a:spcBef>
                <a:spcPct val="50000"/>
              </a:spcBef>
            </a:pPr>
            <a:r>
              <a:rPr lang="en-US" altLang="zh-CN" sz="1737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Title 1</a:t>
            </a:r>
            <a:endParaRPr lang="zh-CN" altLang="en-US" sz="1737" dirty="0">
              <a:solidFill>
                <a:schemeClr val="bg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4785271" y="2180968"/>
            <a:ext cx="2093075" cy="359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814474">
              <a:spcBef>
                <a:spcPct val="50000"/>
              </a:spcBef>
            </a:pPr>
            <a:r>
              <a:rPr lang="en-US" altLang="zh-CN" sz="1737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Title 2</a:t>
            </a:r>
            <a:endParaRPr lang="zh-CN" altLang="en-US" sz="1737" dirty="0">
              <a:solidFill>
                <a:schemeClr val="bg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71693" name="文本框 71692"/>
          <p:cNvSpPr txBox="1"/>
          <p:nvPr/>
        </p:nvSpPr>
        <p:spPr>
          <a:xfrm>
            <a:off x="4824048" y="3158138"/>
            <a:ext cx="2288681" cy="359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814474">
              <a:spcBef>
                <a:spcPct val="50000"/>
              </a:spcBef>
            </a:pPr>
            <a:r>
              <a:rPr lang="en-US" altLang="zh-CN" sz="1737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Title 3</a:t>
            </a:r>
            <a:endParaRPr lang="zh-CN" altLang="en-US" sz="1737" dirty="0">
              <a:solidFill>
                <a:schemeClr val="bg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4824048" y="4056893"/>
            <a:ext cx="2131851" cy="359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814474">
              <a:spcBef>
                <a:spcPct val="50000"/>
              </a:spcBef>
            </a:pPr>
            <a:r>
              <a:rPr lang="en-US" altLang="zh-CN" sz="1737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Title 4</a:t>
            </a:r>
            <a:endParaRPr lang="zh-CN" altLang="en-US" sz="1737">
              <a:solidFill>
                <a:schemeClr val="bg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335" y="539425"/>
            <a:ext cx="1680319" cy="9694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612099" y="1196281"/>
            <a:ext cx="6175630" cy="229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777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4777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8</a:t>
            </a:r>
          </a:p>
          <a:p>
            <a:pPr algn="ctr">
              <a:lnSpc>
                <a:spcPct val="150000"/>
              </a:lnSpc>
            </a:pPr>
            <a:r>
              <a:rPr lang="en-US" sz="4777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LỚP HỌC CỦA EM</a:t>
            </a:r>
          </a:p>
        </p:txBody>
      </p:sp>
      <p:pic>
        <p:nvPicPr>
          <p:cNvPr id="11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39735">
            <a:off x="2261311" y="-371595"/>
            <a:ext cx="1545776" cy="15457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145" y="745791"/>
            <a:ext cx="1907903" cy="1286579"/>
          </a:xfrm>
          <a:prstGeom prst="rect">
            <a:avLst/>
          </a:prstGeom>
        </p:spPr>
      </p:pic>
      <p:pic>
        <p:nvPicPr>
          <p:cNvPr id="10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83" y="656933"/>
            <a:ext cx="1076010" cy="99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8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58560"/>
            <a:ext cx="5646816" cy="312483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168" y="3399671"/>
            <a:ext cx="1827821" cy="1680755"/>
          </a:xfrm>
          <a:prstGeom prst="rect">
            <a:avLst/>
          </a:prstGeom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328" y="1039077"/>
            <a:ext cx="951872" cy="39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6594588" y="1355271"/>
            <a:ext cx="347627" cy="464605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955" y="369367"/>
            <a:ext cx="1010894" cy="42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2478862" y="3136751"/>
            <a:ext cx="347627" cy="464605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586" y="219298"/>
            <a:ext cx="827024" cy="76686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871" y="1373038"/>
            <a:ext cx="2459555" cy="338837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3247046" y="2084206"/>
            <a:ext cx="2560637" cy="117724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汉仪小麦体简" panose="00020600040101010101" pitchFamily="18" charset="-122"/>
                <a:cs typeface="Arial-SGK-TV" pitchFamily="2" charset="0"/>
              </a:rPr>
              <a:t>Tiết</a:t>
            </a:r>
            <a:r>
              <a:rPr lang="en-US" altLang="zh-CN" sz="7200" b="1" dirty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汉仪小麦体简" panose="00020600040101010101" pitchFamily="18" charset="-122"/>
                <a:cs typeface="Arial-SGK-TV" pitchFamily="2" charset="0"/>
              </a:rPr>
              <a:t> 2</a:t>
            </a:r>
            <a:endParaRPr lang="zh-CN" altLang="en-US" sz="7200" b="1" dirty="0">
              <a:solidFill>
                <a:schemeClr val="accent1">
                  <a:lumMod val="50000"/>
                </a:schemeClr>
              </a:solidFill>
              <a:latin typeface="Arial-SGK-TV" pitchFamily="2" charset="0"/>
              <a:ea typeface="汉仪小麦体简" panose="00020600040101010101" pitchFamily="18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20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8665" y="3009926"/>
            <a:ext cx="10553266" cy="21809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441" y="-35760"/>
            <a:ext cx="5824245" cy="4791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335" y="969415"/>
            <a:ext cx="1477819" cy="7488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921" y="3001309"/>
            <a:ext cx="2657489" cy="180354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977464" y="1539279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TRÒ CHƠI</a:t>
            </a:r>
          </a:p>
        </p:txBody>
      </p:sp>
      <p:sp>
        <p:nvSpPr>
          <p:cNvPr id="3" name="Rectangle 2"/>
          <p:cNvSpPr/>
          <p:nvPr/>
        </p:nvSpPr>
        <p:spPr>
          <a:xfrm>
            <a:off x="3131241" y="2545355"/>
            <a:ext cx="4572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“</a:t>
            </a:r>
            <a:r>
              <a:rPr lang="en-US" sz="66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66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bảo</a:t>
            </a:r>
            <a:r>
              <a:rPr lang="en-US" sz="66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”</a:t>
            </a:r>
            <a:endParaRPr lang="en-US" sz="6600" b="1" cap="none" spc="0" dirty="0">
              <a:ln w="127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86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1"/>
          <p:cNvGrpSpPr/>
          <p:nvPr/>
        </p:nvGrpSpPr>
        <p:grpSpPr>
          <a:xfrm>
            <a:off x="1315139" y="264055"/>
            <a:ext cx="5410199" cy="4800600"/>
            <a:chOff x="4186989" y="457201"/>
            <a:chExt cx="6737685" cy="57510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 dirty="0">
                <a:solidFill>
                  <a:prstClr val="white"/>
                </a:solidFill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2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grp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653" y="1990333"/>
            <a:ext cx="3473522" cy="33089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1748" descr="1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78417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116" y="347301"/>
            <a:ext cx="1014961" cy="10042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72488" y="1920779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viên</a:t>
            </a:r>
            <a:r>
              <a:rPr lang="en-US" sz="3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3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</a:p>
        </p:txBody>
      </p:sp>
      <p:pic>
        <p:nvPicPr>
          <p:cNvPr id="9" name="图片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55" y="646716"/>
            <a:ext cx="1076010" cy="99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8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95550"/>
            <a:ext cx="1907381" cy="2906485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38200" y="1217886"/>
            <a:ext cx="2362200" cy="1295400"/>
          </a:xfrm>
          <a:prstGeom prst="wedgeEllipseCallou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Arial-SGK-TV" pitchFamily="2" charset="0"/>
                <a:cs typeface="Arial-SGK-TV" pitchFamily="2" charset="0"/>
              </a:rPr>
              <a:t>thành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Arial-SGK-TV" pitchFamily="2" charset="0"/>
                <a:cs typeface="Arial-SGK-TV" pitchFamily="2" charset="0"/>
              </a:rPr>
              <a:t>viên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Arial-SGK-TV" pitchFamily="2" charset="0"/>
                <a:cs typeface="Arial-SGK-TV" pitchFamily="2" charset="0"/>
              </a:rPr>
              <a:t>mình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Arial-SGK-TV" pitchFamily="2" charset="0"/>
                <a:cs typeface="Arial-SGK-TV" pitchFamily="2" charset="0"/>
              </a:rPr>
              <a:t>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r="1432" b="3572"/>
          <a:stretch/>
        </p:blipFill>
        <p:spPr>
          <a:xfrm>
            <a:off x="3657600" y="198711"/>
            <a:ext cx="3429000" cy="23145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1" b="4762"/>
          <a:stretch/>
        </p:blipFill>
        <p:spPr>
          <a:xfrm>
            <a:off x="4521200" y="2647950"/>
            <a:ext cx="3860800" cy="231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5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09" y="1352550"/>
            <a:ext cx="8519649" cy="33479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84" y="-6894"/>
            <a:ext cx="2385191" cy="5158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图片 31758" descr="封面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5" y="3587266"/>
            <a:ext cx="2344692" cy="15562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3276600" y="142603"/>
            <a:ext cx="5212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TRÒ CHƠI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828800" y="1022906"/>
            <a:ext cx="5867400" cy="146667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rgbClr val="002060"/>
                </a:solidFill>
                <a:latin typeface="UVN Mau Tim 1" panose="00000400000000000000" pitchFamily="2" charset="0"/>
                <a:cs typeface="Arial-SGK-TV" pitchFamily="2" charset="0"/>
              </a:rPr>
              <a:t>Phỏng</a:t>
            </a:r>
            <a:r>
              <a:rPr lang="en-US" sz="8000" b="1" dirty="0">
                <a:solidFill>
                  <a:srgbClr val="002060"/>
                </a:solidFill>
                <a:latin typeface="UVN Mau Tim 1" panose="00000400000000000000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UVN Mau Tim 1" panose="00000400000000000000" pitchFamily="2" charset="0"/>
                <a:cs typeface="Arial-SGK-TV" pitchFamily="2" charset="0"/>
              </a:rPr>
              <a:t>vấn</a:t>
            </a:r>
            <a:endParaRPr lang="en-US" sz="8000" b="1" dirty="0">
              <a:solidFill>
                <a:srgbClr val="002060"/>
              </a:solidFill>
              <a:latin typeface="UVN Mau Tim 1" panose="00000400000000000000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45" b="91606" l="3497" r="76049">
                        <a14:foregroundMark x1="56469" y1="17518" x2="56469" y2="17518"/>
                        <a14:foregroundMark x1="54720" y1="17153" x2="62413" y2="24818"/>
                        <a14:foregroundMark x1="57517" y1="8759" x2="68007" y2="4745"/>
                        <a14:foregroundMark x1="64860" y1="10219" x2="66958" y2="17518"/>
                        <a14:foregroundMark x1="61189" y1="18978" x2="66783" y2="16423"/>
                        <a14:foregroundMark x1="61189" y1="20803" x2="70455" y2="21898"/>
                        <a14:foregroundMark x1="68881" y1="11679" x2="70105" y2="17518"/>
                        <a14:foregroundMark x1="67483" y1="10584" x2="70979" y2="12409"/>
                        <a14:foregroundMark x1="72552" y1="7299" x2="76049" y2="13869"/>
                        <a14:foregroundMark x1="28671" y1="72628" x2="28671" y2="72628"/>
                        <a14:foregroundMark x1="32867" y1="70803" x2="31294" y2="61314"/>
                        <a14:foregroundMark x1="48077" y1="59854" x2="37587" y2="68613"/>
                        <a14:foregroundMark x1="48601" y1="39781" x2="48776" y2="54015"/>
                        <a14:foregroundMark x1="52098" y1="44161" x2="47727" y2="67153"/>
                        <a14:foregroundMark x1="38112" y1="39051" x2="39336" y2="59854"/>
                        <a14:foregroundMark x1="32517" y1="38321" x2="35315" y2="57664"/>
                        <a14:foregroundMark x1="24650" y1="39781" x2="26049" y2="60584"/>
                        <a14:foregroundMark x1="12937" y1="52920" x2="14860" y2="75547"/>
                        <a14:foregroundMark x1="20280" y1="48175" x2="22902" y2="53650"/>
                        <a14:foregroundMark x1="73077" y1="16058" x2="73077" y2="160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" t="3383" r="21162" b="8310"/>
          <a:stretch/>
        </p:blipFill>
        <p:spPr>
          <a:xfrm>
            <a:off x="3066201" y="2865242"/>
            <a:ext cx="4114800" cy="230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"/>
          <p:cNvGrpSpPr/>
          <p:nvPr/>
        </p:nvGrpSpPr>
        <p:grpSpPr>
          <a:xfrm>
            <a:off x="1143000" y="742950"/>
            <a:ext cx="6858000" cy="3276600"/>
            <a:chOff x="4186989" y="457201"/>
            <a:chExt cx="6737685" cy="5751094"/>
          </a:xfrm>
        </p:grpSpPr>
        <p:sp>
          <p:nvSpPr>
            <p:cNvPr id="6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ellipse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 dirty="0">
                <a:solidFill>
                  <a:prstClr val="white"/>
                </a:solidFill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7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ellipse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 dirty="0">
                <a:solidFill>
                  <a:prstClr val="white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861456" y="1665515"/>
            <a:ext cx="571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THƯ GIÃN</a:t>
            </a:r>
          </a:p>
        </p:txBody>
      </p:sp>
      <p:pic>
        <p:nvPicPr>
          <p:cNvPr id="9" name="图片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87" y="867180"/>
            <a:ext cx="1125788" cy="10438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36"/>
          <a:stretch/>
        </p:blipFill>
        <p:spPr>
          <a:xfrm>
            <a:off x="4114801" y="2940582"/>
            <a:ext cx="4106259" cy="24827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18" b="66949"/>
          <a:stretch/>
        </p:blipFill>
        <p:spPr>
          <a:xfrm>
            <a:off x="2012200" y="312565"/>
            <a:ext cx="5110163" cy="1485900"/>
          </a:xfrm>
          <a:prstGeom prst="rect">
            <a:avLst/>
          </a:prstGeom>
        </p:spPr>
      </p:pic>
      <p:pic>
        <p:nvPicPr>
          <p:cNvPr id="13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92" y="3974064"/>
            <a:ext cx="1443977" cy="995363"/>
          </a:xfrm>
          <a:prstGeom prst="rect">
            <a:avLst/>
          </a:prstGeom>
        </p:spPr>
      </p:pic>
      <p:pic>
        <p:nvPicPr>
          <p:cNvPr id="14" name="图片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591" y="3358633"/>
            <a:ext cx="2895600" cy="1714500"/>
          </a:xfrm>
          <a:prstGeom prst="rect">
            <a:avLst/>
          </a:prstGeom>
        </p:spPr>
      </p:pic>
      <p:pic>
        <p:nvPicPr>
          <p:cNvPr id="2" name="VỖ CÁI TAY - NHẠC CỬ ĐIỆU - NHẠC HOẠT NÁ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05873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2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1"/>
          <p:cNvGrpSpPr/>
          <p:nvPr/>
        </p:nvGrpSpPr>
        <p:grpSpPr>
          <a:xfrm>
            <a:off x="1315139" y="264055"/>
            <a:ext cx="5410199" cy="4800600"/>
            <a:chOff x="4186989" y="457201"/>
            <a:chExt cx="6737685" cy="57510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 dirty="0">
                <a:solidFill>
                  <a:prstClr val="white"/>
                </a:solidFill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2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grp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2039269"/>
            <a:ext cx="3473522" cy="33089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1748" descr="1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78417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116" y="347301"/>
            <a:ext cx="1014961" cy="10042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88741" y="1920779"/>
            <a:ext cx="5055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thái</a:t>
            </a:r>
            <a:r>
              <a:rPr lang="en-US" sz="3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độ</a:t>
            </a:r>
            <a:r>
              <a:rPr lang="en-US" sz="3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3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9" name="图片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55" y="646716"/>
            <a:ext cx="1076010" cy="99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0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183</Words>
  <Application>Microsoft Office PowerPoint</Application>
  <PresentationFormat>On-screen Show (16:9)</PresentationFormat>
  <Paragraphs>47</Paragraphs>
  <Slides>16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VNI-Avo</vt:lpstr>
      <vt:lpstr>宋体</vt:lpstr>
      <vt:lpstr>Arial-SGK-TV</vt:lpstr>
      <vt:lpstr>汉仪小麦体简</vt:lpstr>
      <vt:lpstr>Times New Roman</vt:lpstr>
      <vt:lpstr>Calibri</vt:lpstr>
      <vt:lpstr>Arial</vt:lpstr>
      <vt:lpstr>黑体</vt:lpstr>
      <vt:lpstr>Cambria</vt:lpstr>
      <vt:lpstr>UVN Mau Tim 1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Cẩm Nguyên</dc:creator>
  <cp:lastModifiedBy>Administrator</cp:lastModifiedBy>
  <cp:revision>35</cp:revision>
  <dcterms:created xsi:type="dcterms:W3CDTF">2020-08-22T15:17:41Z</dcterms:created>
  <dcterms:modified xsi:type="dcterms:W3CDTF">2021-10-01T07:09:26Z</dcterms:modified>
</cp:coreProperties>
</file>